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0" r:id="rId2"/>
    <p:sldId id="256" r:id="rId3"/>
    <p:sldId id="260" r:id="rId4"/>
    <p:sldId id="257" r:id="rId5"/>
    <p:sldId id="268" r:id="rId6"/>
    <p:sldId id="262" r:id="rId7"/>
    <p:sldId id="258" r:id="rId8"/>
    <p:sldId id="269" r:id="rId9"/>
    <p:sldId id="264" r:id="rId10"/>
    <p:sldId id="267" r:id="rId11"/>
    <p:sldId id="274" r:id="rId12"/>
    <p:sldId id="266" r:id="rId13"/>
    <p:sldId id="275" r:id="rId14"/>
    <p:sldId id="265" r:id="rId15"/>
    <p:sldId id="276" r:id="rId16"/>
    <p:sldId id="277" r:id="rId17"/>
    <p:sldId id="278" r:id="rId18"/>
    <p:sldId id="279" r:id="rId19"/>
    <p:sldId id="272" r:id="rId20"/>
    <p:sldId id="273" r:id="rId21"/>
    <p:sldId id="271" r:id="rId22"/>
    <p:sldId id="270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DE1F1-0073-4876-9C57-395C64C04361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3AD2E-B7FB-437D-AEBB-2D5292B31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3AD2E-B7FB-437D-AEBB-2D5292B3140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3AD2E-B7FB-437D-AEBB-2D5292B3140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2.xml"/><Relationship Id="rId3" Type="http://schemas.openxmlformats.org/officeDocument/2006/relationships/slide" Target="slide20.xml"/><Relationship Id="rId7" Type="http://schemas.openxmlformats.org/officeDocument/2006/relationships/slide" Target="slide8.xml"/><Relationship Id="rId12" Type="http://schemas.openxmlformats.org/officeDocument/2006/relationships/slide" Target="slide3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4.xml"/><Relationship Id="rId5" Type="http://schemas.openxmlformats.org/officeDocument/2006/relationships/slide" Target="slide18.xml"/><Relationship Id="rId15" Type="http://schemas.openxmlformats.org/officeDocument/2006/relationships/slide" Target="slide22.xml"/><Relationship Id="rId10" Type="http://schemas.openxmlformats.org/officeDocument/2006/relationships/slide" Target="slide5.xml"/><Relationship Id="rId4" Type="http://schemas.openxmlformats.org/officeDocument/2006/relationships/slide" Target="slide19.xml"/><Relationship Id="rId9" Type="http://schemas.openxmlformats.org/officeDocument/2006/relationships/slide" Target="slide6.xml"/><Relationship Id="rId1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75776" y="186396"/>
            <a:ext cx="25146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সূচিপত্র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6400800" y="4419600"/>
            <a:ext cx="25146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6400800" y="3716220"/>
            <a:ext cx="25146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6400800" y="2342272"/>
            <a:ext cx="25146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ওয়াজিব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>
            <a:hlinkClick r:id="rId5" action="ppaction://hlinksldjump"/>
          </p:cNvPr>
          <p:cNvSpPr/>
          <p:nvPr/>
        </p:nvSpPr>
        <p:spPr>
          <a:xfrm>
            <a:off x="6400800" y="3022212"/>
            <a:ext cx="25146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00800" y="1690468"/>
            <a:ext cx="25146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>
            <a:hlinkClick r:id="rId6" action="ppaction://hlinksldjump"/>
          </p:cNvPr>
          <p:cNvSpPr/>
          <p:nvPr/>
        </p:nvSpPr>
        <p:spPr>
          <a:xfrm>
            <a:off x="6400800" y="318868"/>
            <a:ext cx="25146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>
            <a:hlinkClick r:id="rId7" action="ppaction://hlinksldjump"/>
          </p:cNvPr>
          <p:cNvSpPr/>
          <p:nvPr/>
        </p:nvSpPr>
        <p:spPr>
          <a:xfrm>
            <a:off x="304800" y="4495800"/>
            <a:ext cx="25146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হজ্জ্বের ফরজ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>
            <a:hlinkClick r:id="rId8" action="ppaction://hlinksldjump"/>
          </p:cNvPr>
          <p:cNvSpPr/>
          <p:nvPr/>
        </p:nvSpPr>
        <p:spPr>
          <a:xfrm>
            <a:off x="304800" y="3790072"/>
            <a:ext cx="25146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আচরণিক উদ্দেশ্য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>
            <a:hlinkClick r:id="rId9" action="ppaction://hlinksldjump"/>
          </p:cNvPr>
          <p:cNvSpPr/>
          <p:nvPr/>
        </p:nvSpPr>
        <p:spPr>
          <a:xfrm>
            <a:off x="304800" y="3118340"/>
            <a:ext cx="25146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>
            <a:hlinkClick r:id="rId10" action="ppaction://hlinksldjump"/>
          </p:cNvPr>
          <p:cNvSpPr/>
          <p:nvPr/>
        </p:nvSpPr>
        <p:spPr>
          <a:xfrm>
            <a:off x="304800" y="2466536"/>
            <a:ext cx="25146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মানসিক পরিবেশ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>
            <a:hlinkClick r:id="rId11" action="ppaction://hlinksldjump"/>
          </p:cNvPr>
          <p:cNvSpPr/>
          <p:nvPr/>
        </p:nvSpPr>
        <p:spPr>
          <a:xfrm>
            <a:off x="304800" y="1780736"/>
            <a:ext cx="25146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 পরিচিতি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>
            <a:hlinkClick r:id="rId12" action="ppaction://hlinksldjump"/>
          </p:cNvPr>
          <p:cNvSpPr/>
          <p:nvPr/>
        </p:nvSpPr>
        <p:spPr>
          <a:xfrm>
            <a:off x="304800" y="1094936"/>
            <a:ext cx="25146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>
            <a:hlinkClick r:id="rId13" action="ppaction://hlinksldjump"/>
          </p:cNvPr>
          <p:cNvSpPr/>
          <p:nvPr/>
        </p:nvSpPr>
        <p:spPr>
          <a:xfrm>
            <a:off x="304800" y="409136"/>
            <a:ext cx="25146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>
            <a:hlinkClick r:id="rId14" action="ppaction://hlinksldjump"/>
          </p:cNvPr>
          <p:cNvSpPr/>
          <p:nvPr/>
        </p:nvSpPr>
        <p:spPr>
          <a:xfrm>
            <a:off x="6400800" y="1004668"/>
            <a:ext cx="25146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>
            <a:hlinkClick r:id="rId15" action="ppaction://hlinksldjump"/>
          </p:cNvPr>
          <p:cNvSpPr/>
          <p:nvPr/>
        </p:nvSpPr>
        <p:spPr>
          <a:xfrm>
            <a:off x="3276600" y="4861568"/>
            <a:ext cx="25146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>
            <a:hlinkClick r:id="" action="ppaction://hlinkshowjump?jump=firstslide"/>
          </p:cNvPr>
          <p:cNvSpPr/>
          <p:nvPr/>
        </p:nvSpPr>
        <p:spPr>
          <a:xfrm>
            <a:off x="3886200" y="6324600"/>
            <a:ext cx="1600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HOME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>
            <a:hlinkClick r:id="" action="ppaction://hlinkshowjump?jump=nextslide"/>
          </p:cNvPr>
          <p:cNvSpPr/>
          <p:nvPr/>
        </p:nvSpPr>
        <p:spPr>
          <a:xfrm>
            <a:off x="7543800" y="6400800"/>
            <a:ext cx="1600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NEXT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>
            <a:hlinkClick r:id="" action="ppaction://hlinkshowjump?jump=previousslide"/>
          </p:cNvPr>
          <p:cNvSpPr/>
          <p:nvPr/>
        </p:nvSpPr>
        <p:spPr>
          <a:xfrm>
            <a:off x="76200" y="6324600"/>
            <a:ext cx="21336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PREVIOU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3" descr="Hajj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1"/>
            <a:ext cx="8040651" cy="5867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1" y="6255603"/>
            <a:ext cx="6629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আরাফার  ময়দানে অবস্থান।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8" name="Rounded Rectangle 7">
            <a:hlinkClick r:id="" action="ppaction://hlinkshowjump?jump=firstslide"/>
          </p:cNvPr>
          <p:cNvSpPr/>
          <p:nvPr/>
        </p:nvSpPr>
        <p:spPr>
          <a:xfrm>
            <a:off x="3886200" y="6324600"/>
            <a:ext cx="1600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HOME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7543800" y="6400800"/>
            <a:ext cx="1600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NEXT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>
            <a:hlinkClick r:id="" action="ppaction://hlinkshowjump?jump=previousslide"/>
          </p:cNvPr>
          <p:cNvSpPr/>
          <p:nvPr/>
        </p:nvSpPr>
        <p:spPr>
          <a:xfrm>
            <a:off x="76200" y="6324600"/>
            <a:ext cx="21336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PREVIOU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742"/>
            <a:ext cx="8229600" cy="1143000"/>
          </a:xfrm>
        </p:spPr>
        <p:txBody>
          <a:bodyPr>
            <a:normAutofit fontScale="90000"/>
          </a:bodyPr>
          <a:lstStyle/>
          <a:p>
            <a:endParaRPr lang="en-US" sz="7200">
              <a:solidFill>
                <a:srgbClr val="FF0000"/>
              </a:solidFill>
            </a:endParaRPr>
          </a:p>
        </p:txBody>
      </p:sp>
      <p:pic>
        <p:nvPicPr>
          <p:cNvPr id="4" name="Content Placeholder 3" descr="Hajj_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516" y="76200"/>
            <a:ext cx="8201884" cy="6147096"/>
          </a:xfrm>
        </p:spPr>
      </p:pic>
      <p:sp>
        <p:nvSpPr>
          <p:cNvPr id="5" name="Rectangle 4"/>
          <p:cNvSpPr/>
          <p:nvPr/>
        </p:nvSpPr>
        <p:spPr>
          <a:xfrm>
            <a:off x="1295400" y="6019800"/>
            <a:ext cx="6248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৩-তাওয়াফে জিয়ারাত।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>
            <a:hlinkClick r:id="" action="ppaction://hlinkshowjump?jump=firstslide"/>
          </p:cNvPr>
          <p:cNvSpPr/>
          <p:nvPr/>
        </p:nvSpPr>
        <p:spPr>
          <a:xfrm>
            <a:off x="3886200" y="6324600"/>
            <a:ext cx="1600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HOME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>
            <a:hlinkClick r:id="" action="ppaction://hlinkshowjump?jump=nextslide"/>
          </p:cNvPr>
          <p:cNvSpPr/>
          <p:nvPr/>
        </p:nvSpPr>
        <p:spPr>
          <a:xfrm>
            <a:off x="7543800" y="6400800"/>
            <a:ext cx="1600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NEXT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>
            <a:hlinkClick r:id="" action="ppaction://hlinkshowjump?jump=previousslide"/>
          </p:cNvPr>
          <p:cNvSpPr/>
          <p:nvPr/>
        </p:nvSpPr>
        <p:spPr>
          <a:xfrm>
            <a:off x="76200" y="6324600"/>
            <a:ext cx="21336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PREVIOU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jj_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96056"/>
            <a:ext cx="8458200" cy="6357144"/>
          </a:xfrm>
        </p:spPr>
      </p:pic>
      <p:sp>
        <p:nvSpPr>
          <p:cNvPr id="5" name="Rounded Rectangle 4">
            <a:hlinkClick r:id="" action="ppaction://hlinkshowjump?jump=firstslide"/>
          </p:cNvPr>
          <p:cNvSpPr/>
          <p:nvPr/>
        </p:nvSpPr>
        <p:spPr>
          <a:xfrm>
            <a:off x="3886200" y="6324600"/>
            <a:ext cx="1600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HOME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7543800" y="6400800"/>
            <a:ext cx="1600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NEXT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>
            <a:hlinkClick r:id="" action="ppaction://hlinkshowjump?jump=previousslide"/>
          </p:cNvPr>
          <p:cNvSpPr/>
          <p:nvPr/>
        </p:nvSpPr>
        <p:spPr>
          <a:xfrm>
            <a:off x="76200" y="6324600"/>
            <a:ext cx="21336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PREVIOU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jj_5.jpg"/>
          <p:cNvPicPr>
            <a:picLocks noGrp="1" noChangeAspect="1"/>
          </p:cNvPicPr>
          <p:nvPr>
            <p:ph idx="1"/>
          </p:nvPr>
        </p:nvPicPr>
        <p:blipFill>
          <a:blip r:embed="rId2"/>
          <a:srcRect t="13571" r="50459"/>
          <a:stretch>
            <a:fillRect/>
          </a:stretch>
        </p:blipFill>
        <p:spPr>
          <a:xfrm>
            <a:off x="420425" y="457201"/>
            <a:ext cx="7580575" cy="6096000"/>
          </a:xfrm>
        </p:spPr>
      </p:pic>
      <p:sp>
        <p:nvSpPr>
          <p:cNvPr id="5" name="Rounded Rectangle 4">
            <a:hlinkClick r:id="" action="ppaction://hlinkshowjump?jump=firstslide"/>
          </p:cNvPr>
          <p:cNvSpPr/>
          <p:nvPr/>
        </p:nvSpPr>
        <p:spPr>
          <a:xfrm>
            <a:off x="3886200" y="6324600"/>
            <a:ext cx="1600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HOME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7543800" y="6400800"/>
            <a:ext cx="1600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NEXT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>
            <a:hlinkClick r:id="" action="ppaction://hlinkshowjump?jump=previousslide"/>
          </p:cNvPr>
          <p:cNvSpPr/>
          <p:nvPr/>
        </p:nvSpPr>
        <p:spPr>
          <a:xfrm>
            <a:off x="76200" y="6324600"/>
            <a:ext cx="21336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PREVIOU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jj_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156" y="304800"/>
            <a:ext cx="8456244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895" y="685800"/>
            <a:ext cx="835621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999" y="533400"/>
            <a:ext cx="8234947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>
            <a:hlinkClick r:id="" action="ppaction://hlinkshowjump?jump=firstslide"/>
          </p:cNvPr>
          <p:cNvSpPr/>
          <p:nvPr/>
        </p:nvSpPr>
        <p:spPr>
          <a:xfrm>
            <a:off x="3886200" y="6324600"/>
            <a:ext cx="1600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HOME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>
            <a:hlinkClick r:id="" action="ppaction://hlinkshowjump?jump=nextslide"/>
          </p:cNvPr>
          <p:cNvSpPr/>
          <p:nvPr/>
        </p:nvSpPr>
        <p:spPr>
          <a:xfrm>
            <a:off x="7543800" y="6400800"/>
            <a:ext cx="1600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NEXT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>
            <a:hlinkClick r:id="" action="ppaction://hlinkshowjump?jump=previousslide"/>
          </p:cNvPr>
          <p:cNvSpPr/>
          <p:nvPr/>
        </p:nvSpPr>
        <p:spPr>
          <a:xfrm>
            <a:off x="76200" y="6324600"/>
            <a:ext cx="21336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PREVIOU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 descr="Hajj_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892" y="685800"/>
            <a:ext cx="7894108" cy="5920581"/>
          </a:xfrm>
          <a:prstGeom prst="rect">
            <a:avLst/>
          </a:prstGeom>
        </p:spPr>
      </p:pic>
      <p:sp>
        <p:nvSpPr>
          <p:cNvPr id="4" name="Rounded Rectangle 3">
            <a:hlinkClick r:id="" action="ppaction://hlinkshowjump?jump=firstslide"/>
          </p:cNvPr>
          <p:cNvSpPr/>
          <p:nvPr/>
        </p:nvSpPr>
        <p:spPr>
          <a:xfrm>
            <a:off x="3886200" y="6324600"/>
            <a:ext cx="1600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HOME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>
            <a:hlinkClick r:id="" action="ppaction://hlinkshowjump?jump=nextslide"/>
          </p:cNvPr>
          <p:cNvSpPr/>
          <p:nvPr/>
        </p:nvSpPr>
        <p:spPr>
          <a:xfrm>
            <a:off x="7543800" y="6400800"/>
            <a:ext cx="1600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NEXT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>
            <a:hlinkClick r:id="" action="ppaction://hlinkshowjump?jump=previousslide"/>
          </p:cNvPr>
          <p:cNvSpPr/>
          <p:nvPr/>
        </p:nvSpPr>
        <p:spPr>
          <a:xfrm>
            <a:off x="76200" y="6324600"/>
            <a:ext cx="21336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PREVIOU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jj_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4400" y="3695700"/>
            <a:ext cx="3810000" cy="28575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999" y="3776662"/>
            <a:ext cx="3683001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5096" y="304800"/>
            <a:ext cx="288270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Content Placeholder 3" descr="Hajj_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304800"/>
            <a:ext cx="2667000" cy="3048000"/>
          </a:xfrm>
          <a:prstGeom prst="rect">
            <a:avLst/>
          </a:prstGeom>
        </p:spPr>
      </p:pic>
      <p:pic>
        <p:nvPicPr>
          <p:cNvPr id="8" name="Content Placeholder 3" descr="Hajj_5.jpg"/>
          <p:cNvPicPr>
            <a:picLocks noChangeAspect="1"/>
          </p:cNvPicPr>
          <p:nvPr/>
        </p:nvPicPr>
        <p:blipFill>
          <a:blip r:embed="rId6"/>
          <a:srcRect t="13571" r="50459"/>
          <a:stretch>
            <a:fillRect/>
          </a:stretch>
        </p:blipFill>
        <p:spPr>
          <a:xfrm>
            <a:off x="420425" y="457201"/>
            <a:ext cx="2551375" cy="29095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4601" y="-152400"/>
            <a:ext cx="37214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>
            <a:hlinkClick r:id="" action="ppaction://hlinkshowjump?jump=firstslide"/>
          </p:cNvPr>
          <p:cNvSpPr/>
          <p:nvPr/>
        </p:nvSpPr>
        <p:spPr>
          <a:xfrm>
            <a:off x="3886200" y="6324600"/>
            <a:ext cx="1600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HOME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>
            <a:hlinkClick r:id="" action="ppaction://hlinkshowjump?jump=nextslide"/>
          </p:cNvPr>
          <p:cNvSpPr/>
          <p:nvPr/>
        </p:nvSpPr>
        <p:spPr>
          <a:xfrm>
            <a:off x="7543800" y="6400800"/>
            <a:ext cx="1600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NEXT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>
            <a:hlinkClick r:id="" action="ppaction://hlinkshowjump?jump=previousslide"/>
          </p:cNvPr>
          <p:cNvSpPr/>
          <p:nvPr/>
        </p:nvSpPr>
        <p:spPr>
          <a:xfrm>
            <a:off x="76200" y="6324600"/>
            <a:ext cx="21336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PREVIOU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752599"/>
          </a:xfrm>
        </p:spPr>
        <p:txBody>
          <a:bodyPr>
            <a:normAutofit fontScale="90000"/>
          </a:bodyPr>
          <a:lstStyle/>
          <a:p>
            <a:r>
              <a:rPr lang="bn-BD" u="sng" dirty="0" smtClean="0">
                <a:latin typeface="NikoshBAN" pitchFamily="2" charset="0"/>
                <a:cs typeface="NikoshBAN" pitchFamily="2" charset="0"/>
              </a:rPr>
              <a:t>ওয়াজিব ৫টি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47800"/>
            <a:ext cx="6400800" cy="4343400"/>
          </a:xfrm>
        </p:spPr>
        <p:txBody>
          <a:bodyPr>
            <a:normAutofit fontScale="70000" lnSpcReduction="2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bn-BD" sz="6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মাথা মুন্ডন করা</a:t>
            </a:r>
          </a:p>
          <a:p>
            <a:pPr marL="514350" indent="-514350" algn="l">
              <a:buFont typeface="+mj-lt"/>
              <a:buAutoNum type="arabicPeriod"/>
            </a:pPr>
            <a:r>
              <a:rPr lang="bn-BD" sz="6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মু্জদালিফায় আবস্থান</a:t>
            </a:r>
          </a:p>
          <a:p>
            <a:pPr marL="514350" indent="-514350" algn="l">
              <a:buFont typeface="+mj-lt"/>
              <a:buAutoNum type="arabicPeriod"/>
            </a:pPr>
            <a:r>
              <a:rPr lang="bn-BD" sz="6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কংকর নিক্ষেপ</a:t>
            </a:r>
          </a:p>
          <a:p>
            <a:pPr marL="514350" indent="-514350" algn="l">
              <a:buFont typeface="+mj-lt"/>
              <a:buAutoNum type="arabicPeriod"/>
            </a:pPr>
            <a:r>
              <a:rPr lang="bn-BD" sz="6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কুরবানি করা</a:t>
            </a:r>
          </a:p>
          <a:p>
            <a:pPr marL="514350" indent="-514350" algn="l">
              <a:buFont typeface="+mj-lt"/>
              <a:buAutoNum type="arabicPeriod"/>
            </a:pPr>
            <a:r>
              <a:rPr lang="bn-BD" sz="6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বিদায়ি তাওয়াফ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>
            <a:hlinkClick r:id="" action="ppaction://hlinkshowjump?jump=firstslide"/>
          </p:cNvPr>
          <p:cNvSpPr/>
          <p:nvPr/>
        </p:nvSpPr>
        <p:spPr>
          <a:xfrm>
            <a:off x="3886200" y="6324600"/>
            <a:ext cx="1600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HOME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>
            <a:hlinkClick r:id="" action="ppaction://hlinkshowjump?jump=nextslide"/>
          </p:cNvPr>
          <p:cNvSpPr/>
          <p:nvPr/>
        </p:nvSpPr>
        <p:spPr>
          <a:xfrm>
            <a:off x="7543800" y="6400800"/>
            <a:ext cx="1600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NEXT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>
            <a:hlinkClick r:id="" action="ppaction://hlinkshowjump?jump=previousslide"/>
          </p:cNvPr>
          <p:cNvSpPr/>
          <p:nvPr/>
        </p:nvSpPr>
        <p:spPr>
          <a:xfrm>
            <a:off x="76200" y="6324600"/>
            <a:ext cx="21336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PREVIOU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382000" cy="6248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39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>
            <a:hlinkClick r:id="" action="ppaction://hlinkshowjump?jump=firstslide"/>
          </p:cNvPr>
          <p:cNvSpPr/>
          <p:nvPr/>
        </p:nvSpPr>
        <p:spPr>
          <a:xfrm>
            <a:off x="3886200" y="6324600"/>
            <a:ext cx="1600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HOME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>
            <a:hlinkClick r:id="" action="ppaction://hlinkshowjump?jump=nextslide"/>
          </p:cNvPr>
          <p:cNvSpPr/>
          <p:nvPr/>
        </p:nvSpPr>
        <p:spPr>
          <a:xfrm>
            <a:off x="7543800" y="6400800"/>
            <a:ext cx="1600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NEXT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>
            <a:hlinkClick r:id="" action="ppaction://hlinkshowjump?jump=previousslide"/>
          </p:cNvPr>
          <p:cNvSpPr/>
          <p:nvPr/>
        </p:nvSpPr>
        <p:spPr>
          <a:xfrm>
            <a:off x="76200" y="6324600"/>
            <a:ext cx="21336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PREVIOU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05600" y="4876800"/>
            <a:ext cx="1371600" cy="1676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1676400"/>
            <a:ext cx="1371600" cy="1676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0" y="2590800"/>
            <a:ext cx="1371600" cy="1676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29400" y="457200"/>
            <a:ext cx="1371600" cy="1676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8200" y="4419600"/>
            <a:ext cx="1371600" cy="16764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0" y="6019800"/>
            <a:ext cx="83058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মাথা মুন্ডন করা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মু্জদালিফায় আবস্থান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কংকর নিক্ষেপ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কুরবানি করা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বিদায়ি তাওয়াফ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6000" dirty="0" smtClean="0">
                <a:latin typeface="NikoshBAN" pitchFamily="2" charset="0"/>
                <a:cs typeface="NikoshBAN" pitchFamily="2" charset="0"/>
              </a:rPr>
            </a:br>
            <a:endParaRPr lang="en-US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45720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মূল্যায়ণঃ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>
            <a:hlinkClick r:id="" action="ppaction://hlinkshowjump?jump=firstslide"/>
          </p:cNvPr>
          <p:cNvSpPr/>
          <p:nvPr/>
        </p:nvSpPr>
        <p:spPr>
          <a:xfrm>
            <a:off x="3886200" y="6324600"/>
            <a:ext cx="1600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HOME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>
            <a:hlinkClick r:id="" action="ppaction://hlinkshowjump?jump=nextslide"/>
          </p:cNvPr>
          <p:cNvSpPr/>
          <p:nvPr/>
        </p:nvSpPr>
        <p:spPr>
          <a:xfrm>
            <a:off x="7543800" y="6400800"/>
            <a:ext cx="1600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NEXT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>
            <a:hlinkClick r:id="" action="ppaction://hlinkshowjump?jump=previousslide"/>
          </p:cNvPr>
          <p:cNvSpPr/>
          <p:nvPr/>
        </p:nvSpPr>
        <p:spPr>
          <a:xfrm>
            <a:off x="76200" y="6324600"/>
            <a:ext cx="21336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PREVIOU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381000"/>
            <a:ext cx="7543800" cy="601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895600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হাজ্বের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ধারাবাহিক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>
            <a:hlinkClick r:id="" action="ppaction://hlinkshowjump?jump=firstslide"/>
          </p:cNvPr>
          <p:cNvSpPr/>
          <p:nvPr/>
        </p:nvSpPr>
        <p:spPr>
          <a:xfrm>
            <a:off x="3886200" y="6324600"/>
            <a:ext cx="1600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HOME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>
            <a:hlinkClick r:id="" action="ppaction://hlinkshowjump?jump=nextslide"/>
          </p:cNvPr>
          <p:cNvSpPr/>
          <p:nvPr/>
        </p:nvSpPr>
        <p:spPr>
          <a:xfrm>
            <a:off x="7543800" y="6400800"/>
            <a:ext cx="1600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NEXT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>
            <a:hlinkClick r:id="" action="ppaction://hlinkshowjump?jump=previousslide"/>
          </p:cNvPr>
          <p:cNvSpPr/>
          <p:nvPr/>
        </p:nvSpPr>
        <p:spPr>
          <a:xfrm>
            <a:off x="76200" y="6324600"/>
            <a:ext cx="21336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PREVIOU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2895600"/>
            <a:ext cx="5715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>
            <a:hlinkClick r:id="" action="ppaction://hlinkshowjump?jump=firstslide"/>
          </p:cNvPr>
          <p:cNvSpPr/>
          <p:nvPr/>
        </p:nvSpPr>
        <p:spPr>
          <a:xfrm>
            <a:off x="3886200" y="6324600"/>
            <a:ext cx="1600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HOME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>
            <a:hlinkClick r:id="" action="ppaction://hlinkshowjump?jump=nextslide"/>
          </p:cNvPr>
          <p:cNvSpPr/>
          <p:nvPr/>
        </p:nvSpPr>
        <p:spPr>
          <a:xfrm>
            <a:off x="7543800" y="6400800"/>
            <a:ext cx="1600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NEXT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>
            <a:hlinkClick r:id="" action="ppaction://hlinkshowjump?jump=previousslide"/>
          </p:cNvPr>
          <p:cNvSpPr/>
          <p:nvPr/>
        </p:nvSpPr>
        <p:spPr>
          <a:xfrm>
            <a:off x="76200" y="6324600"/>
            <a:ext cx="21336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PREVIOU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0"/>
            <a:ext cx="8686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হাজ্ব শব্দের আভিধানিক অর্থঃসংকল্প করা,ইচ্ছা করা।</a:t>
            </a:r>
          </a:p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ইসলামী পরিভাষায়ঃহাজ্ব শব্দের অর্থঃনির্দিষ্ট দিনসমূহে পবিত্র</a:t>
            </a:r>
          </a:p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কাবাওনির্ধারিত কয়েকটিস্থানে আল্লাহ ওরাসূলের নির্দেশিত</a:t>
            </a:r>
          </a:p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অনুষ্ঠানপালন।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"/>
            <a:ext cx="8382000" cy="6019800"/>
          </a:xfrm>
        </p:spPr>
        <p:txBody>
          <a:bodyPr>
            <a:normAutofit/>
          </a:bodyPr>
          <a:lstStyle/>
          <a:p>
            <a:r>
              <a:rPr lang="bn-BD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আবদুল হক ভূঞা</a:t>
            </a:r>
            <a:r>
              <a:rPr lang="bn-BD" sz="6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6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br>
              <a:rPr lang="bn-BD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গংগামন্ডল রাজ ইন্সটি</a:t>
            </a:r>
            <a:r>
              <a:rPr lang="en-US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</a:t>
            </a:r>
            <a:br>
              <a:rPr lang="en-US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দেবীদ্বার,কুমিল্লা।</a:t>
            </a:r>
            <a:r>
              <a:rPr lang="en-US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endParaRPr lang="en-US" sz="6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1" y="0"/>
            <a:ext cx="2057399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>
            <a:hlinkClick r:id="" action="ppaction://hlinkshowjump?jump=firstslide"/>
          </p:cNvPr>
          <p:cNvSpPr/>
          <p:nvPr/>
        </p:nvSpPr>
        <p:spPr>
          <a:xfrm>
            <a:off x="3886200" y="6324600"/>
            <a:ext cx="1600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HOME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>
            <a:hlinkClick r:id="" action="ppaction://hlinkshowjump?jump=nextslide"/>
          </p:cNvPr>
          <p:cNvSpPr/>
          <p:nvPr/>
        </p:nvSpPr>
        <p:spPr>
          <a:xfrm>
            <a:off x="7543800" y="6400800"/>
            <a:ext cx="1600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NEXT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>
            <a:hlinkClick r:id="" action="ppaction://hlinkshowjump?jump=previousslide"/>
          </p:cNvPr>
          <p:cNvSpPr/>
          <p:nvPr/>
        </p:nvSpPr>
        <p:spPr>
          <a:xfrm>
            <a:off x="76200" y="6324600"/>
            <a:ext cx="21336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PREVIOU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শ্রেনীঃদশম</a:t>
            </a:r>
          </a:p>
          <a:p>
            <a:pPr algn="ctr"/>
            <a:r>
              <a:rPr lang="bn-BD" sz="960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বিষয়ঃইসঃশিক্ষা</a:t>
            </a:r>
            <a:endParaRPr lang="bn-BD" sz="9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9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>
            <a:hlinkClick r:id="" action="ppaction://hlinkshowjump?jump=firstslide"/>
          </p:cNvPr>
          <p:cNvSpPr/>
          <p:nvPr/>
        </p:nvSpPr>
        <p:spPr>
          <a:xfrm>
            <a:off x="3886200" y="6324600"/>
            <a:ext cx="1600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HOME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>
            <a:hlinkClick r:id="" action="ppaction://hlinkshowjump?jump=nextslide"/>
          </p:cNvPr>
          <p:cNvSpPr/>
          <p:nvPr/>
        </p:nvSpPr>
        <p:spPr>
          <a:xfrm>
            <a:off x="7543800" y="6400800"/>
            <a:ext cx="1600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NEXT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>
            <a:hlinkClick r:id="" action="ppaction://hlinkshowjump?jump=previousslide"/>
          </p:cNvPr>
          <p:cNvSpPr/>
          <p:nvPr/>
        </p:nvSpPr>
        <p:spPr>
          <a:xfrm>
            <a:off x="76200" y="6324600"/>
            <a:ext cx="21336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PREVIOU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hajj-rou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"/>
            <a:ext cx="3962400" cy="3124200"/>
          </a:xfrm>
        </p:spPr>
      </p:pic>
      <p:pic>
        <p:nvPicPr>
          <p:cNvPr id="5" name="Content Placeholder 3" descr="Hajj_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1" y="3429000"/>
            <a:ext cx="4343400" cy="3276600"/>
          </a:xfrm>
          <a:prstGeom prst="rect">
            <a:avLst/>
          </a:prstGeom>
        </p:spPr>
      </p:pic>
      <p:pic>
        <p:nvPicPr>
          <p:cNvPr id="6" name="Content Placeholder 3" descr="Hajj_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52400"/>
            <a:ext cx="4343400" cy="3061076"/>
          </a:xfrm>
          <a:prstGeom prst="rect">
            <a:avLst/>
          </a:prstGeom>
        </p:spPr>
      </p:pic>
      <p:pic>
        <p:nvPicPr>
          <p:cNvPr id="7" name="Picture 2" descr="C:\Program Files\Microsoft Office\MEDIA\CAGCAT10\j0301050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1" y="3429000"/>
            <a:ext cx="4038599" cy="3200400"/>
          </a:xfrm>
          <a:prstGeom prst="rect">
            <a:avLst/>
          </a:prstGeom>
          <a:noFill/>
        </p:spPr>
      </p:pic>
      <p:sp>
        <p:nvSpPr>
          <p:cNvPr id="8" name="Rounded Rectangle 7">
            <a:hlinkClick r:id="" action="ppaction://hlinkshowjump?jump=firstslide"/>
          </p:cNvPr>
          <p:cNvSpPr/>
          <p:nvPr/>
        </p:nvSpPr>
        <p:spPr>
          <a:xfrm>
            <a:off x="3886200" y="6324600"/>
            <a:ext cx="1600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HOME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7543800" y="6400800"/>
            <a:ext cx="1600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NEXT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>
            <a:hlinkClick r:id="" action="ppaction://hlinkshowjump?jump=previousslide"/>
          </p:cNvPr>
          <p:cNvSpPr/>
          <p:nvPr/>
        </p:nvSpPr>
        <p:spPr>
          <a:xfrm>
            <a:off x="76200" y="6324600"/>
            <a:ext cx="21336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PREVIOU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0600"/>
            <a:ext cx="8686800" cy="7848600"/>
          </a:xfrm>
        </p:spPr>
        <p:txBody>
          <a:bodyPr>
            <a:noAutofit/>
          </a:bodyPr>
          <a:lstStyle/>
          <a:p>
            <a:r>
              <a:rPr lang="bn-BD" sz="1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হাজ্ব</a:t>
            </a:r>
            <a:endParaRPr lang="en-US" sz="1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>
            <a:hlinkClick r:id="" action="ppaction://hlinkshowjump?jump=firstslide"/>
          </p:cNvPr>
          <p:cNvSpPr/>
          <p:nvPr/>
        </p:nvSpPr>
        <p:spPr>
          <a:xfrm>
            <a:off x="3886200" y="6324600"/>
            <a:ext cx="1600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HOME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>
            <a:hlinkClick r:id="" action="ppaction://hlinkshowjump?jump=nextslide"/>
          </p:cNvPr>
          <p:cNvSpPr/>
          <p:nvPr/>
        </p:nvSpPr>
        <p:spPr>
          <a:xfrm>
            <a:off x="7543800" y="6400800"/>
            <a:ext cx="1600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NEXT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>
            <a:hlinkClick r:id="" action="ppaction://hlinkshowjump?jump=previousslide"/>
          </p:cNvPr>
          <p:cNvSpPr/>
          <p:nvPr/>
        </p:nvSpPr>
        <p:spPr>
          <a:xfrm>
            <a:off x="76200" y="6324600"/>
            <a:ext cx="21336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PREVIOU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1"/>
            <a:ext cx="838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আচরনিক উদ্দেশ্যঃ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pPr>
              <a:buFont typeface="Wingdings" pitchFamily="2" charset="2"/>
              <a:buChar char="Ø"/>
            </a:pPr>
            <a:r>
              <a:rPr lang="bn-BD" sz="6000" dirty="0" smtClean="0">
                <a:latin typeface="NikoshBAN" pitchFamily="2" charset="0"/>
                <a:cs typeface="NikoshBAN" pitchFamily="2" charset="0"/>
                <a:hlinkClick r:id="rId2" action="ppaction://hlinksldjump"/>
              </a:rPr>
              <a:t>হাজ্ব কী বলতে পারবে।</a:t>
            </a:r>
            <a:endParaRPr lang="bn-BD" sz="6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হাজ্বের ফরজ কয়টি ওকি কি বলতে পারবে|</a:t>
            </a:r>
          </a:p>
          <a:p>
            <a:pPr>
              <a:buFont typeface="Wingdings" pitchFamily="2" charset="2"/>
              <a:buChar char="Ø"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হাজ্বের ওয়াজিব সমূহ বলতে পারবে|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>
            <a:hlinkClick r:id="" action="ppaction://hlinkshowjump?jump=firstslide"/>
          </p:cNvPr>
          <p:cNvSpPr/>
          <p:nvPr/>
        </p:nvSpPr>
        <p:spPr>
          <a:xfrm>
            <a:off x="3886200" y="6324600"/>
            <a:ext cx="1600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HOME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>
            <a:hlinkClick r:id="" action="ppaction://hlinkshowjump?jump=nextslide"/>
          </p:cNvPr>
          <p:cNvSpPr/>
          <p:nvPr/>
        </p:nvSpPr>
        <p:spPr>
          <a:xfrm>
            <a:off x="7543800" y="6400800"/>
            <a:ext cx="1600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NEXT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>
            <a:hlinkClick r:id="" action="ppaction://hlinkshowjump?jump=previousslide"/>
          </p:cNvPr>
          <p:cNvSpPr/>
          <p:nvPr/>
        </p:nvSpPr>
        <p:spPr>
          <a:xfrm>
            <a:off x="76200" y="6324600"/>
            <a:ext cx="21336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PREVIOU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0"/>
            <a:ext cx="90678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হাজ্বের ফরজ ৩টিঃ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১-হাজ্বের নিয়তে এহরাম বাধা।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২- আরাফার  ময়দানে অবস্থান।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৩-তাওয়াফে জিয়ারাত।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>
            <a:hlinkClick r:id="" action="ppaction://hlinkshowjump?jump=firstslide"/>
          </p:cNvPr>
          <p:cNvSpPr/>
          <p:nvPr/>
        </p:nvSpPr>
        <p:spPr>
          <a:xfrm>
            <a:off x="3886200" y="6324600"/>
            <a:ext cx="1600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HOME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>
            <a:hlinkClick r:id="" action="ppaction://hlinkshowjump?jump=nextslide"/>
          </p:cNvPr>
          <p:cNvSpPr/>
          <p:nvPr/>
        </p:nvSpPr>
        <p:spPr>
          <a:xfrm>
            <a:off x="7543800" y="6400800"/>
            <a:ext cx="1600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NEXT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>
            <a:hlinkClick r:id="" action="ppaction://hlinkshowjump?jump=previousslide"/>
          </p:cNvPr>
          <p:cNvSpPr/>
          <p:nvPr/>
        </p:nvSpPr>
        <p:spPr>
          <a:xfrm>
            <a:off x="76200" y="6324600"/>
            <a:ext cx="21336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PREVIOU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jj_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923" y="0"/>
            <a:ext cx="8296077" cy="6477001"/>
          </a:xfrm>
        </p:spPr>
      </p:pic>
      <p:sp>
        <p:nvSpPr>
          <p:cNvPr id="5" name="Rectangle 4"/>
          <p:cNvSpPr/>
          <p:nvPr/>
        </p:nvSpPr>
        <p:spPr>
          <a:xfrm>
            <a:off x="1676400" y="6287869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১-হাজ্বের নিয়তে এহরাম বাধা।</a:t>
            </a:r>
          </a:p>
        </p:txBody>
      </p:sp>
      <p:sp>
        <p:nvSpPr>
          <p:cNvPr id="6" name="Rounded Rectangle 5">
            <a:hlinkClick r:id="" action="ppaction://hlinkshowjump?jump=firstslide"/>
          </p:cNvPr>
          <p:cNvSpPr/>
          <p:nvPr/>
        </p:nvSpPr>
        <p:spPr>
          <a:xfrm>
            <a:off x="3886200" y="6324600"/>
            <a:ext cx="1600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HOME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>
            <a:hlinkClick r:id="" action="ppaction://hlinkshowjump?jump=nextslide"/>
          </p:cNvPr>
          <p:cNvSpPr/>
          <p:nvPr/>
        </p:nvSpPr>
        <p:spPr>
          <a:xfrm>
            <a:off x="7543800" y="6400800"/>
            <a:ext cx="1600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NEXT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>
            <a:hlinkClick r:id="" action="ppaction://hlinkshowjump?jump=previousslide"/>
          </p:cNvPr>
          <p:cNvSpPr/>
          <p:nvPr/>
        </p:nvSpPr>
        <p:spPr>
          <a:xfrm>
            <a:off x="76200" y="6324600"/>
            <a:ext cx="21336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PREVIOU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</TotalTime>
  <Words>204</Words>
  <Application>Microsoft Office PowerPoint</Application>
  <PresentationFormat>On-screen Show (4:3)</PresentationFormat>
  <Paragraphs>123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আবদুল হক ভূঞা সহকারী শিক্ষক গংগামন্ডল রাজ ইন্সটি. দেবীদ্বার,কুমিল্লা। </vt:lpstr>
      <vt:lpstr>Slide 4</vt:lpstr>
      <vt:lpstr>Slide 5</vt:lpstr>
      <vt:lpstr> হাজ্ব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ওয়াজিব ৫টি  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আব্দুল হক সহঃশিক্ষক গংগা মন্ডল  </dc:title>
  <dc:creator/>
  <cp:lastModifiedBy>Karim</cp:lastModifiedBy>
  <cp:revision>90</cp:revision>
  <dcterms:created xsi:type="dcterms:W3CDTF">2006-08-16T00:00:00Z</dcterms:created>
  <dcterms:modified xsi:type="dcterms:W3CDTF">2012-11-27T05:24:32Z</dcterms:modified>
</cp:coreProperties>
</file>